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448CE-10DE-48AC-98C4-3EA841DD4A21}" v="6" dt="2025-11-18T18:54:28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27" d="100"/>
          <a:sy n="27" d="100"/>
        </p:scale>
        <p:origin x="2784" y="1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hejhal" userId="abed7d06edcc2942" providerId="LiveId" clId="{7AE0EB05-1D62-4B64-A327-113B939E50B5}"/>
    <pc:docChg chg="undo custSel addSld modSld">
      <pc:chgData name="jakub hejhal" userId="abed7d06edcc2942" providerId="LiveId" clId="{7AE0EB05-1D62-4B64-A327-113B939E50B5}" dt="2025-11-18T18:56:27.462" v="174" actId="12789"/>
      <pc:docMkLst>
        <pc:docMk/>
      </pc:docMkLst>
      <pc:sldChg chg="addSp modSp mod">
        <pc:chgData name="jakub hejhal" userId="abed7d06edcc2942" providerId="LiveId" clId="{7AE0EB05-1D62-4B64-A327-113B939E50B5}" dt="2025-11-18T18:46:15.548" v="24" actId="1076"/>
        <pc:sldMkLst>
          <pc:docMk/>
          <pc:sldMk cId="4009684938" sldId="261"/>
        </pc:sldMkLst>
        <pc:spChg chg="mod">
          <ac:chgData name="jakub hejhal" userId="abed7d06edcc2942" providerId="LiveId" clId="{7AE0EB05-1D62-4B64-A327-113B939E50B5}" dt="2025-11-18T18:46:15.548" v="24" actId="1076"/>
          <ac:spMkLst>
            <pc:docMk/>
            <pc:sldMk cId="4009684938" sldId="261"/>
            <ac:spMk id="15" creationId="{B0A1D1F7-42BA-4D99-97D7-8C6836D70C01}"/>
          </ac:spMkLst>
        </pc:spChg>
        <pc:picChg chg="add mod">
          <ac:chgData name="jakub hejhal" userId="abed7d06edcc2942" providerId="LiveId" clId="{7AE0EB05-1D62-4B64-A327-113B939E50B5}" dt="2025-11-18T18:42:52.108" v="7" actId="14100"/>
          <ac:picMkLst>
            <pc:docMk/>
            <pc:sldMk cId="4009684938" sldId="261"/>
            <ac:picMk id="6" creationId="{8FF74788-040A-2D98-499B-72EDE4B0563A}"/>
          </ac:picMkLst>
        </pc:picChg>
      </pc:sldChg>
      <pc:sldChg chg="addSp modSp add mod">
        <pc:chgData name="jakub hejhal" userId="abed7d06edcc2942" providerId="LiveId" clId="{7AE0EB05-1D62-4B64-A327-113B939E50B5}" dt="2025-11-18T18:49:24.973" v="32" actId="14100"/>
        <pc:sldMkLst>
          <pc:docMk/>
          <pc:sldMk cId="686350578" sldId="262"/>
        </pc:sldMkLst>
        <pc:spChg chg="mod">
          <ac:chgData name="jakub hejhal" userId="abed7d06edcc2942" providerId="LiveId" clId="{7AE0EB05-1D62-4B64-A327-113B939E50B5}" dt="2025-11-18T18:44:17.084" v="12" actId="1076"/>
          <ac:spMkLst>
            <pc:docMk/>
            <pc:sldMk cId="686350578" sldId="262"/>
            <ac:spMk id="11" creationId="{40299BF5-4FDB-86BD-F23D-5E94A6A4CAB9}"/>
          </ac:spMkLst>
        </pc:spChg>
        <pc:spChg chg="mod">
          <ac:chgData name="jakub hejhal" userId="abed7d06edcc2942" providerId="LiveId" clId="{7AE0EB05-1D62-4B64-A327-113B939E50B5}" dt="2025-11-18T18:44:17.084" v="12" actId="1076"/>
          <ac:spMkLst>
            <pc:docMk/>
            <pc:sldMk cId="686350578" sldId="262"/>
            <ac:spMk id="14" creationId="{C34DFE54-3FAF-6DD9-528B-8522555B843A}"/>
          </ac:spMkLst>
        </pc:spChg>
        <pc:spChg chg="mod">
          <ac:chgData name="jakub hejhal" userId="abed7d06edcc2942" providerId="LiveId" clId="{7AE0EB05-1D62-4B64-A327-113B939E50B5}" dt="2025-11-18T18:45:34.558" v="23" actId="1076"/>
          <ac:spMkLst>
            <pc:docMk/>
            <pc:sldMk cId="686350578" sldId="262"/>
            <ac:spMk id="15" creationId="{5F66AD3F-5515-FD86-3D7D-2FAFA1466932}"/>
          </ac:spMkLst>
        </pc:spChg>
        <pc:spChg chg="mod ord">
          <ac:chgData name="jakub hejhal" userId="abed7d06edcc2942" providerId="LiveId" clId="{7AE0EB05-1D62-4B64-A327-113B939E50B5}" dt="2025-11-18T18:45:30.991" v="22" actId="1076"/>
          <ac:spMkLst>
            <pc:docMk/>
            <pc:sldMk cId="686350578" sldId="262"/>
            <ac:spMk id="16" creationId="{F2FF4097-C3DF-4CCA-60B5-99FCC2B342A1}"/>
          </ac:spMkLst>
        </pc:spChg>
        <pc:spChg chg="mod ord">
          <ac:chgData name="jakub hejhal" userId="abed7d06edcc2942" providerId="LiveId" clId="{7AE0EB05-1D62-4B64-A327-113B939E50B5}" dt="2025-11-18T18:45:23.651" v="21" actId="207"/>
          <ac:spMkLst>
            <pc:docMk/>
            <pc:sldMk cId="686350578" sldId="262"/>
            <ac:spMk id="17" creationId="{DF38AA6C-A675-B366-A138-4052F94ACD2A}"/>
          </ac:spMkLst>
        </pc:spChg>
        <pc:spChg chg="mod">
          <ac:chgData name="jakub hejhal" userId="abed7d06edcc2942" providerId="LiveId" clId="{7AE0EB05-1D62-4B64-A327-113B939E50B5}" dt="2025-11-18T18:44:17.084" v="12" actId="1076"/>
          <ac:spMkLst>
            <pc:docMk/>
            <pc:sldMk cId="686350578" sldId="262"/>
            <ac:spMk id="18" creationId="{2FE2D4F2-2450-9025-CC5D-ECA26E90BB75}"/>
          </ac:spMkLst>
        </pc:spChg>
        <pc:picChg chg="mod">
          <ac:chgData name="jakub hejhal" userId="abed7d06edcc2942" providerId="LiveId" clId="{7AE0EB05-1D62-4B64-A327-113B939E50B5}" dt="2025-11-18T18:43:41.171" v="9" actId="1076"/>
          <ac:picMkLst>
            <pc:docMk/>
            <pc:sldMk cId="686350578" sldId="262"/>
            <ac:picMk id="4" creationId="{2B0D7068-313D-1B76-DC79-39C3B1C54EF9}"/>
          </ac:picMkLst>
        </pc:picChg>
        <pc:picChg chg="mod">
          <ac:chgData name="jakub hejhal" userId="abed7d06edcc2942" providerId="LiveId" clId="{7AE0EB05-1D62-4B64-A327-113B939E50B5}" dt="2025-11-18T18:43:51.461" v="10" actId="1076"/>
          <ac:picMkLst>
            <pc:docMk/>
            <pc:sldMk cId="686350578" sldId="262"/>
            <ac:picMk id="6" creationId="{2EE0057D-53E8-58A9-E748-6D887447222D}"/>
          </ac:picMkLst>
        </pc:picChg>
        <pc:picChg chg="add mod">
          <ac:chgData name="jakub hejhal" userId="abed7d06edcc2942" providerId="LiveId" clId="{7AE0EB05-1D62-4B64-A327-113B939E50B5}" dt="2025-11-18T18:49:24.973" v="32" actId="14100"/>
          <ac:picMkLst>
            <pc:docMk/>
            <pc:sldMk cId="686350578" sldId="262"/>
            <ac:picMk id="7" creationId="{B074E2F6-5B64-865D-AD3A-5470B2F70CCF}"/>
          </ac:picMkLst>
        </pc:picChg>
      </pc:sldChg>
      <pc:sldChg chg="addSp modSp add mod">
        <pc:chgData name="jakub hejhal" userId="abed7d06edcc2942" providerId="LiveId" clId="{7AE0EB05-1D62-4B64-A327-113B939E50B5}" dt="2025-11-18T18:56:15.244" v="173" actId="404"/>
        <pc:sldMkLst>
          <pc:docMk/>
          <pc:sldMk cId="3945694348" sldId="263"/>
        </pc:sldMkLst>
        <pc:spChg chg="add mod">
          <ac:chgData name="jakub hejhal" userId="abed7d06edcc2942" providerId="LiveId" clId="{7AE0EB05-1D62-4B64-A327-113B939E50B5}" dt="2025-11-18T18:56:15.244" v="173" actId="404"/>
          <ac:spMkLst>
            <pc:docMk/>
            <pc:sldMk cId="3945694348" sldId="263"/>
            <ac:spMk id="2" creationId="{2EBB3B62-7527-98D0-6C5F-8B41C91256A2}"/>
          </ac:spMkLst>
        </pc:spChg>
        <pc:spChg chg="mod">
          <ac:chgData name="jakub hejhal" userId="abed7d06edcc2942" providerId="LiveId" clId="{7AE0EB05-1D62-4B64-A327-113B939E50B5}" dt="2025-11-18T18:50:11.618" v="38" actId="1076"/>
          <ac:spMkLst>
            <pc:docMk/>
            <pc:sldMk cId="3945694348" sldId="263"/>
            <ac:spMk id="11" creationId="{8A52009E-1462-48B9-59D7-F5FD15D2D6CB}"/>
          </ac:spMkLst>
        </pc:spChg>
        <pc:spChg chg="mod">
          <ac:chgData name="jakub hejhal" userId="abed7d06edcc2942" providerId="LiveId" clId="{7AE0EB05-1D62-4B64-A327-113B939E50B5}" dt="2025-11-18T18:50:11.618" v="38" actId="1076"/>
          <ac:spMkLst>
            <pc:docMk/>
            <pc:sldMk cId="3945694348" sldId="263"/>
            <ac:spMk id="14" creationId="{9C42FCE4-F8A9-7375-42A0-D00947D82FD0}"/>
          </ac:spMkLst>
        </pc:spChg>
        <pc:spChg chg="mod">
          <ac:chgData name="jakub hejhal" userId="abed7d06edcc2942" providerId="LiveId" clId="{7AE0EB05-1D62-4B64-A327-113B939E50B5}" dt="2025-11-18T18:50:11.618" v="38" actId="1076"/>
          <ac:spMkLst>
            <pc:docMk/>
            <pc:sldMk cId="3945694348" sldId="263"/>
            <ac:spMk id="15" creationId="{7FA0F349-4CBA-5D05-0145-CC19D8F94194}"/>
          </ac:spMkLst>
        </pc:spChg>
        <pc:spChg chg="mod">
          <ac:chgData name="jakub hejhal" userId="abed7d06edcc2942" providerId="LiveId" clId="{7AE0EB05-1D62-4B64-A327-113B939E50B5}" dt="2025-11-18T18:50:11.618" v="38" actId="1076"/>
          <ac:spMkLst>
            <pc:docMk/>
            <pc:sldMk cId="3945694348" sldId="263"/>
            <ac:spMk id="16" creationId="{93A9CD70-DD40-FAC5-CB6D-18C88AD3AE84}"/>
          </ac:spMkLst>
        </pc:spChg>
        <pc:spChg chg="mod">
          <ac:chgData name="jakub hejhal" userId="abed7d06edcc2942" providerId="LiveId" clId="{7AE0EB05-1D62-4B64-A327-113B939E50B5}" dt="2025-11-18T18:50:25.566" v="40" actId="207"/>
          <ac:spMkLst>
            <pc:docMk/>
            <pc:sldMk cId="3945694348" sldId="263"/>
            <ac:spMk id="17" creationId="{F020839A-465A-1B16-1B4B-98C9530B543F}"/>
          </ac:spMkLst>
        </pc:spChg>
        <pc:spChg chg="mod">
          <ac:chgData name="jakub hejhal" userId="abed7d06edcc2942" providerId="LiveId" clId="{7AE0EB05-1D62-4B64-A327-113B939E50B5}" dt="2025-11-18T18:50:35.331" v="42" actId="207"/>
          <ac:spMkLst>
            <pc:docMk/>
            <pc:sldMk cId="3945694348" sldId="263"/>
            <ac:spMk id="18" creationId="{6BE1139B-DC3A-BB63-AC1A-D23B2C0592D3}"/>
          </ac:spMkLst>
        </pc:spChg>
        <pc:picChg chg="mod">
          <ac:chgData name="jakub hejhal" userId="abed7d06edcc2942" providerId="LiveId" clId="{7AE0EB05-1D62-4B64-A327-113B939E50B5}" dt="2025-11-18T18:49:43.967" v="35" actId="1076"/>
          <ac:picMkLst>
            <pc:docMk/>
            <pc:sldMk cId="3945694348" sldId="263"/>
            <ac:picMk id="6" creationId="{8D1CFD42-1EEE-422A-1E7A-11F601DC4788}"/>
          </ac:picMkLst>
        </pc:picChg>
        <pc:picChg chg="mod ord">
          <ac:chgData name="jakub hejhal" userId="abed7d06edcc2942" providerId="LiveId" clId="{7AE0EB05-1D62-4B64-A327-113B939E50B5}" dt="2025-11-18T18:49:55.900" v="37" actId="167"/>
          <ac:picMkLst>
            <pc:docMk/>
            <pc:sldMk cId="3945694348" sldId="263"/>
            <ac:picMk id="7" creationId="{F478C69E-2A0C-0934-528D-67CD836B9D8D}"/>
          </ac:picMkLst>
        </pc:picChg>
      </pc:sldChg>
      <pc:sldChg chg="modSp add mod">
        <pc:chgData name="jakub hejhal" userId="abed7d06edcc2942" providerId="LiveId" clId="{7AE0EB05-1D62-4B64-A327-113B939E50B5}" dt="2025-11-18T18:56:27.462" v="174" actId="12789"/>
        <pc:sldMkLst>
          <pc:docMk/>
          <pc:sldMk cId="2056621077" sldId="264"/>
        </pc:sldMkLst>
        <pc:spChg chg="mod">
          <ac:chgData name="jakub hejhal" userId="abed7d06edcc2942" providerId="LiveId" clId="{7AE0EB05-1D62-4B64-A327-113B939E50B5}" dt="2025-11-18T18:56:27.462" v="174" actId="12789"/>
          <ac:spMkLst>
            <pc:docMk/>
            <pc:sldMk cId="2056621077" sldId="264"/>
            <ac:spMk id="2" creationId="{65998267-DD31-8946-32E9-BE7C7989B193}"/>
          </ac:spMkLst>
        </pc:spChg>
        <pc:spChg chg="mod">
          <ac:chgData name="jakub hejhal" userId="abed7d06edcc2942" providerId="LiveId" clId="{7AE0EB05-1D62-4B64-A327-113B939E50B5}" dt="2025-11-18T18:54:52.212" v="164" actId="1076"/>
          <ac:spMkLst>
            <pc:docMk/>
            <pc:sldMk cId="2056621077" sldId="264"/>
            <ac:spMk id="11" creationId="{D04DE1BD-6846-0612-0135-CFA70173B958}"/>
          </ac:spMkLst>
        </pc:spChg>
        <pc:spChg chg="mod">
          <ac:chgData name="jakub hejhal" userId="abed7d06edcc2942" providerId="LiveId" clId="{7AE0EB05-1D62-4B64-A327-113B939E50B5}" dt="2025-11-18T18:54:52.212" v="164" actId="1076"/>
          <ac:spMkLst>
            <pc:docMk/>
            <pc:sldMk cId="2056621077" sldId="264"/>
            <ac:spMk id="14" creationId="{5770AAA0-E5FD-3C94-4305-6EC50E33C93D}"/>
          </ac:spMkLst>
        </pc:spChg>
        <pc:spChg chg="mod">
          <ac:chgData name="jakub hejhal" userId="abed7d06edcc2942" providerId="LiveId" clId="{7AE0EB05-1D62-4B64-A327-113B939E50B5}" dt="2025-11-18T18:54:52.212" v="164" actId="1076"/>
          <ac:spMkLst>
            <pc:docMk/>
            <pc:sldMk cId="2056621077" sldId="264"/>
            <ac:spMk id="15" creationId="{67A4CB25-27B4-377C-900A-929222DF717C}"/>
          </ac:spMkLst>
        </pc:spChg>
        <pc:spChg chg="mod">
          <ac:chgData name="jakub hejhal" userId="abed7d06edcc2942" providerId="LiveId" clId="{7AE0EB05-1D62-4B64-A327-113B939E50B5}" dt="2025-11-18T18:54:52.212" v="164" actId="1076"/>
          <ac:spMkLst>
            <pc:docMk/>
            <pc:sldMk cId="2056621077" sldId="264"/>
            <ac:spMk id="16" creationId="{3627C74E-4356-F2AD-0B86-B23400598D38}"/>
          </ac:spMkLst>
        </pc:spChg>
        <pc:spChg chg="mod">
          <ac:chgData name="jakub hejhal" userId="abed7d06edcc2942" providerId="LiveId" clId="{7AE0EB05-1D62-4B64-A327-113B939E50B5}" dt="2025-11-18T18:54:52.212" v="164" actId="1076"/>
          <ac:spMkLst>
            <pc:docMk/>
            <pc:sldMk cId="2056621077" sldId="264"/>
            <ac:spMk id="17" creationId="{0F75022F-71C9-C61B-1014-39FE014CDF47}"/>
          </ac:spMkLst>
        </pc:spChg>
        <pc:spChg chg="mod">
          <ac:chgData name="jakub hejhal" userId="abed7d06edcc2942" providerId="LiveId" clId="{7AE0EB05-1D62-4B64-A327-113B939E50B5}" dt="2025-11-18T18:55:01.097" v="166" actId="207"/>
          <ac:spMkLst>
            <pc:docMk/>
            <pc:sldMk cId="2056621077" sldId="264"/>
            <ac:spMk id="18" creationId="{FC1514FB-3E25-EEBD-233E-ADFD4D275541}"/>
          </ac:spMkLst>
        </pc:spChg>
        <pc:picChg chg="mod">
          <ac:chgData name="jakub hejhal" userId="abed7d06edcc2942" providerId="LiveId" clId="{7AE0EB05-1D62-4B64-A327-113B939E50B5}" dt="2025-11-18T18:54:35.523" v="163" actId="1076"/>
          <ac:picMkLst>
            <pc:docMk/>
            <pc:sldMk cId="2056621077" sldId="264"/>
            <ac:picMk id="7" creationId="{F65FA244-019E-F170-1230-0FF1509A7C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63444-14AA-2D47-AB81-0AF316370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25F021-6FA5-2BBD-00AC-97BE2A295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E811AD-E033-5332-0CB9-15B3E0C9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D66D88-3689-4ED2-6383-AF9BFD9E4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3C4E42-35D8-7FFF-816D-A15F2A67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2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A8B04-3D4D-034E-BF96-1A5EC404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AEDC9AA-0BA2-F1E6-3C9C-CDA283267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4220A3-E879-3029-7B20-9FAF22D0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2FA16F-CD9C-8212-21E1-42117D88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AFB7A-96A2-6D99-CFF3-BE97466C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3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5D60D66-BED5-3B31-BAB6-4CBFAD691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9AD4FDD-8088-BD21-2E28-B332B75C2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01AB6-D2A4-B9E4-1B51-7D433D272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963577-D478-D0DB-CF6F-1C95B51F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798100-F9B7-1D59-AA1B-F997E6C1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2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F9C50-FDBC-BCFF-BCD2-AB5DB044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358709-67D0-79C5-9AF7-8168F0957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A73048-2418-3B81-080D-BE0B4CDF0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05154-6E69-8E81-3371-C2474A6B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4A2BA8-AFD5-A846-6BF9-BFF7A527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82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4160B-53BA-AE2B-5253-C5BC6F56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DD6ADE-BEC0-D1F1-B1F2-638D8A1C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39350F-B687-3E40-476C-6BBD440F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18DDFE-A267-1C6F-D5D9-8760095E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41B227-5815-8D1E-CB14-5E3CDCF8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FDA85-D0AE-3E47-6C0E-9CD1BCF1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AE946A-4021-35DE-1693-616571938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7D5DB5-535C-AA82-2153-61D792FE4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DD49E6-40BB-A6FC-F670-962EED39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633DDF-8AFE-48A3-E5B5-1AFAF162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1ED09D-54F6-57E9-D942-DEF4247F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8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6875C-0CE2-7DF7-9DB2-B1A6484E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D7EF17-717E-C965-9409-CC57634E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80A76A-4E84-C9E9-A1B7-7E05AF863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537A97-2D4F-3942-FFEF-93FC67D1D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C24A0C-2C7F-1C4F-78C6-1244B92E3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AD2D71-1DA5-667F-112B-8CCE42AE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C8328A-78A2-7BAE-EFAD-DE425B87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BD751A-2CD2-78CC-6967-C5BADDCA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96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5A8AB-AD2C-F968-C8C6-46E77677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A2D54A-43D5-A26F-DFBC-6FCA21D6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4CDFE4-5A0D-ECFE-7B67-41649F8B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F863A6-1156-8BC1-079B-7643A908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25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9A16F3-A17F-9171-C7F5-630AD775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985D13-D164-276E-CA0B-C2C78320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EE42A5-FB0B-157E-C7E8-ABF625ED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98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DB2B1-3AA3-0079-0DD2-6BF68352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5A234-723B-9834-4CF7-E01C6D4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01F742-E96B-42C5-B62D-6E24E118D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6B1DAA-B7EE-66FE-CFA4-4FB64E9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0B9748-CAD4-E52A-A9F7-EB1A1511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53D1A1-A243-A735-02C5-0A4233BD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70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A606E-3F7F-9BBB-2638-06EADB73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877A41-5A5B-CFD8-9592-D8CEDF3BE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479566-7FBE-703C-A08B-FF6A02C0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6978DE-F584-D557-5B4E-3EA27694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09ED43-89FE-4A0D-9090-87BEE83D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893F02-98CA-E668-3353-CAA1C743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66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597202E-51ED-0D61-5062-E75FC370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0F2492-7C2D-0E6A-3246-567E7EB90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DD4D62-9A40-27D3-026B-420834C3F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DAA5B-DEAE-4BD6-BA61-79EA99B839CA}" type="datetimeFigureOut">
              <a:rPr lang="cs-CZ" smtClean="0"/>
              <a:t>18.11.2025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4A5B66-BE02-ACC3-23E5-8A1FE74D1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587490-036F-F30C-923E-08853C5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D7D02A-3B0F-44BB-B3B8-BA5D3FDB7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27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93FC103F-AD0C-F88C-649D-3A43DE04CDA2}"/>
              </a:ext>
            </a:extLst>
          </p:cNvPr>
          <p:cNvSpPr txBox="1"/>
          <p:nvPr/>
        </p:nvSpPr>
        <p:spPr>
          <a:xfrm>
            <a:off x="0" y="1659285"/>
            <a:ext cx="1149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dirty="0">
                <a:latin typeface="Arial Black" panose="020B0A04020102020204" pitchFamily="34" charset="0"/>
              </a:rPr>
              <a:t>CAN MONEY                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3600" b="1" i="1" dirty="0">
                <a:latin typeface="Arial Black" panose="020B0A04020102020204" pitchFamily="34" charset="0"/>
              </a:rPr>
              <a:t>Janda     Hejhal</a:t>
            </a:r>
            <a:endParaRPr lang="cs-CZ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B30ABBC-1479-60B4-6C5E-4382C61B2F60}"/>
              </a:ext>
            </a:extLst>
          </p:cNvPr>
          <p:cNvSpPr txBox="1"/>
          <p:nvPr/>
        </p:nvSpPr>
        <p:spPr>
          <a:xfrm>
            <a:off x="0" y="7111206"/>
            <a:ext cx="575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WEALTH AND SECURITY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Wealth protection flat icon, symbolizing safeguarding assets and financial  security. Represents risk management, estate planning, and preserving wealth  for the future. 68104440 Vector Art at Vecteezy">
            <a:extLst>
              <a:ext uri="{FF2B5EF4-FFF2-40B4-BE49-F238E27FC236}">
                <a16:creationId xmlns:a16="http://schemas.microsoft.com/office/drawing/2014/main" id="{819E24DD-2F50-2587-4536-0C72B081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95" y="6858000"/>
            <a:ext cx="644090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A0D787A8-4D21-30A0-2202-F293AB8EAC9F}"/>
              </a:ext>
            </a:extLst>
          </p:cNvPr>
          <p:cNvSpPr/>
          <p:nvPr/>
        </p:nvSpPr>
        <p:spPr>
          <a:xfrm rot="5400000">
            <a:off x="-2863515" y="2976308"/>
            <a:ext cx="1251284" cy="9053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5B47D46-A108-3417-FADF-21E6254749D6}"/>
              </a:ext>
            </a:extLst>
          </p:cNvPr>
          <p:cNvSpPr txBox="1"/>
          <p:nvPr/>
        </p:nvSpPr>
        <p:spPr>
          <a:xfrm>
            <a:off x="-1" y="8945940"/>
            <a:ext cx="575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STATISTICS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76DC73E-6BC5-3512-52E9-8D5353A6D55F}"/>
              </a:ext>
            </a:extLst>
          </p:cNvPr>
          <p:cNvSpPr txBox="1"/>
          <p:nvPr/>
        </p:nvSpPr>
        <p:spPr>
          <a:xfrm>
            <a:off x="0" y="10042011"/>
            <a:ext cx="575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CONSUMER CULTURE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F8CBF6-B7FC-46EE-95C8-70E60376ABFE}"/>
              </a:ext>
            </a:extLst>
          </p:cNvPr>
          <p:cNvSpPr txBox="1"/>
          <p:nvPr/>
        </p:nvSpPr>
        <p:spPr>
          <a:xfrm>
            <a:off x="-1" y="11876745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OVERWORKING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7AD3F4F-879F-1329-E4E4-86391D5D83B6}"/>
              </a:ext>
            </a:extLst>
          </p:cNvPr>
          <p:cNvSpPr txBox="1"/>
          <p:nvPr/>
        </p:nvSpPr>
        <p:spPr>
          <a:xfrm>
            <a:off x="0" y="12972816"/>
            <a:ext cx="5751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MONEY IS NOT ENOUGH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398554D-7259-8DAF-36A2-7574BE55B21A}"/>
              </a:ext>
            </a:extLst>
          </p:cNvPr>
          <p:cNvSpPr txBox="1"/>
          <p:nvPr/>
        </p:nvSpPr>
        <p:spPr>
          <a:xfrm>
            <a:off x="-5615" y="14801433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CONCLUSION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671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52809-4CC4-9A68-D91C-ED1C6B23C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A1BC0332-EBC7-3243-4460-396B0054ECAA}"/>
              </a:ext>
            </a:extLst>
          </p:cNvPr>
          <p:cNvSpPr txBox="1"/>
          <p:nvPr/>
        </p:nvSpPr>
        <p:spPr>
          <a:xfrm>
            <a:off x="0" y="-5473035"/>
            <a:ext cx="1149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dirty="0">
                <a:latin typeface="Arial Black" panose="020B0A04020102020204" pitchFamily="34" charset="0"/>
              </a:rPr>
              <a:t>CAN MONEY                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3600" b="1" i="1" dirty="0">
                <a:latin typeface="Arial Black" panose="020B0A04020102020204" pitchFamily="34" charset="0"/>
              </a:rPr>
              <a:t>Janda     Hejhal</a:t>
            </a:r>
            <a:endParaRPr lang="cs-CZ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381303F-6244-6D96-2A25-F94F3EF45BC2}"/>
              </a:ext>
            </a:extLst>
          </p:cNvPr>
          <p:cNvSpPr txBox="1"/>
          <p:nvPr/>
        </p:nvSpPr>
        <p:spPr>
          <a:xfrm>
            <a:off x="1201859" y="2705725"/>
            <a:ext cx="575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latin typeface="Arial Black" panose="020B0A04020102020204" pitchFamily="34" charset="0"/>
              </a:rPr>
              <a:t>WEALTH AND SECURITY</a:t>
            </a:r>
            <a:endParaRPr lang="cs-CZ" b="1" i="1" dirty="0">
              <a:latin typeface="Arial Black" panose="020B0A04020102020204" pitchFamily="34" charset="0"/>
            </a:endParaRPr>
          </a:p>
        </p:txBody>
      </p:sp>
      <p:pic>
        <p:nvPicPr>
          <p:cNvPr id="1030" name="Picture 6" descr="Wealth protection flat icon, symbolizing safeguarding assets and financial  security. Represents risk management, estate planning, and preserving wealth  for the future. 68104440 Vector Art at Vecteezy">
            <a:extLst>
              <a:ext uri="{FF2B5EF4-FFF2-40B4-BE49-F238E27FC236}">
                <a16:creationId xmlns:a16="http://schemas.microsoft.com/office/drawing/2014/main" id="{2E11DFE0-6286-B1B6-491D-DDD511602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-25696"/>
            <a:ext cx="644090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C6B93A4F-EDB1-778A-B7B5-2C2158F6FAA5}"/>
              </a:ext>
            </a:extLst>
          </p:cNvPr>
          <p:cNvSpPr/>
          <p:nvPr/>
        </p:nvSpPr>
        <p:spPr>
          <a:xfrm rot="5400000">
            <a:off x="123525" y="2976308"/>
            <a:ext cx="1251284" cy="9053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EDF9C6-7149-579B-EF6A-0BE0EC55451A}"/>
              </a:ext>
            </a:extLst>
          </p:cNvPr>
          <p:cNvSpPr txBox="1"/>
          <p:nvPr/>
        </p:nvSpPr>
        <p:spPr>
          <a:xfrm>
            <a:off x="-5616" y="4540459"/>
            <a:ext cx="575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STATISTICS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0CA274D-1C46-7A70-C097-485312633E9C}"/>
              </a:ext>
            </a:extLst>
          </p:cNvPr>
          <p:cNvSpPr txBox="1"/>
          <p:nvPr/>
        </p:nvSpPr>
        <p:spPr>
          <a:xfrm>
            <a:off x="-5615" y="5636530"/>
            <a:ext cx="575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CONSUMER CULTURE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72DE325-8F32-83F3-1B4F-50493A1E1CCB}"/>
              </a:ext>
            </a:extLst>
          </p:cNvPr>
          <p:cNvSpPr txBox="1"/>
          <p:nvPr/>
        </p:nvSpPr>
        <p:spPr>
          <a:xfrm>
            <a:off x="-5616" y="7471264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OVERWORKING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A88A9D3-3F55-AF48-F7D2-65428C53BC14}"/>
              </a:ext>
            </a:extLst>
          </p:cNvPr>
          <p:cNvSpPr txBox="1"/>
          <p:nvPr/>
        </p:nvSpPr>
        <p:spPr>
          <a:xfrm>
            <a:off x="-5615" y="8567335"/>
            <a:ext cx="5751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MONEY IS NOT ENOUGH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6BB514C-2AFA-274C-1AB6-68455C3D447D}"/>
              </a:ext>
            </a:extLst>
          </p:cNvPr>
          <p:cNvSpPr txBox="1"/>
          <p:nvPr/>
        </p:nvSpPr>
        <p:spPr>
          <a:xfrm>
            <a:off x="-11230" y="10395952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CONCLUSION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 descr="Obsah obrázku Grafika, klipart, grafický design, diagram&#10;&#10;Obsah generovaný pomocí AI může být nesprávný.">
            <a:extLst>
              <a:ext uri="{FF2B5EF4-FFF2-40B4-BE49-F238E27FC236}">
                <a16:creationId xmlns:a16="http://schemas.microsoft.com/office/drawing/2014/main" id="{0CC6B277-7F9C-BE00-2165-164573D4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65" y="7084418"/>
            <a:ext cx="645213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55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B08A3-9BC9-1B2F-C8E6-80AD0014A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069D001B-0C55-E16B-F97E-17B5CA6F7666}"/>
              </a:ext>
            </a:extLst>
          </p:cNvPr>
          <p:cNvSpPr txBox="1"/>
          <p:nvPr/>
        </p:nvSpPr>
        <p:spPr>
          <a:xfrm>
            <a:off x="0" y="-5473035"/>
            <a:ext cx="1149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dirty="0">
                <a:latin typeface="Arial Black" panose="020B0A04020102020204" pitchFamily="34" charset="0"/>
              </a:rPr>
              <a:t>CAN MONEY                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3600" b="1" i="1" dirty="0">
                <a:latin typeface="Arial Black" panose="020B0A04020102020204" pitchFamily="34" charset="0"/>
              </a:rPr>
              <a:t>Janda     Hejhal</a:t>
            </a:r>
            <a:endParaRPr lang="cs-CZ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0B167F-B4DD-7E53-545D-79983D712258}"/>
              </a:ext>
            </a:extLst>
          </p:cNvPr>
          <p:cNvSpPr txBox="1"/>
          <p:nvPr/>
        </p:nvSpPr>
        <p:spPr>
          <a:xfrm>
            <a:off x="0" y="1122465"/>
            <a:ext cx="575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WEALTH AND SECURITY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Wealth protection flat icon, symbolizing safeguarding assets and financial  security. Represents risk management, estate planning, and preserving wealth  for the future. 68104440 Vector Art at Vecteezy">
            <a:extLst>
              <a:ext uri="{FF2B5EF4-FFF2-40B4-BE49-F238E27FC236}">
                <a16:creationId xmlns:a16="http://schemas.microsoft.com/office/drawing/2014/main" id="{3F2B2DAC-A8CA-C129-3E1C-6DE6D88A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65" y="-10830334"/>
            <a:ext cx="644090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4E759CF8-AEA3-B63B-CEE5-25B0D7D75230}"/>
              </a:ext>
            </a:extLst>
          </p:cNvPr>
          <p:cNvSpPr/>
          <p:nvPr/>
        </p:nvSpPr>
        <p:spPr>
          <a:xfrm rot="5400000">
            <a:off x="123525" y="2976308"/>
            <a:ext cx="1251284" cy="9053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235E235-FE71-5AFB-8B02-387159FCF0B1}"/>
              </a:ext>
            </a:extLst>
          </p:cNvPr>
          <p:cNvSpPr txBox="1"/>
          <p:nvPr/>
        </p:nvSpPr>
        <p:spPr>
          <a:xfrm>
            <a:off x="1196246" y="3043594"/>
            <a:ext cx="575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latin typeface="Arial Black" panose="020B0A04020102020204" pitchFamily="34" charset="0"/>
              </a:rPr>
              <a:t>STATISTICS</a:t>
            </a:r>
            <a:endParaRPr lang="cs-CZ" b="1" i="1" dirty="0">
              <a:latin typeface="Arial Black" panose="020B0A04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722A76B-549F-B9AE-CA8E-81CE890BC80C}"/>
              </a:ext>
            </a:extLst>
          </p:cNvPr>
          <p:cNvSpPr txBox="1"/>
          <p:nvPr/>
        </p:nvSpPr>
        <p:spPr>
          <a:xfrm>
            <a:off x="-5615" y="4053270"/>
            <a:ext cx="575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CONSUMER CULTURE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10AB6A0-7E80-F395-99A8-4E76814B74A0}"/>
              </a:ext>
            </a:extLst>
          </p:cNvPr>
          <p:cNvSpPr txBox="1"/>
          <p:nvPr/>
        </p:nvSpPr>
        <p:spPr>
          <a:xfrm>
            <a:off x="-5616" y="5888004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OVERWORKING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B979179-4F57-2B25-9BAE-4EB8506E2DE8}"/>
              </a:ext>
            </a:extLst>
          </p:cNvPr>
          <p:cNvSpPr txBox="1"/>
          <p:nvPr/>
        </p:nvSpPr>
        <p:spPr>
          <a:xfrm>
            <a:off x="-5615" y="6984075"/>
            <a:ext cx="5751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MONEY IS NOT ENOUGH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B690E98-96BA-DA60-E9D7-93BBA6EAB7C4}"/>
              </a:ext>
            </a:extLst>
          </p:cNvPr>
          <p:cNvSpPr txBox="1"/>
          <p:nvPr/>
        </p:nvSpPr>
        <p:spPr>
          <a:xfrm>
            <a:off x="-11230" y="8812692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CONCLUSION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 descr="Obsah obrázku Grafika, klipart, grafický design, diagram&#10;&#10;Obsah generovaný pomocí AI může být nesprávný.">
            <a:extLst>
              <a:ext uri="{FF2B5EF4-FFF2-40B4-BE49-F238E27FC236}">
                <a16:creationId xmlns:a16="http://schemas.microsoft.com/office/drawing/2014/main" id="{11343AFD-7D1A-BA27-6D99-3ABE3691E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65" y="0"/>
            <a:ext cx="6452135" cy="7315200"/>
          </a:xfrm>
          <a:prstGeom prst="rect">
            <a:avLst/>
          </a:prstGeom>
        </p:spPr>
      </p:pic>
      <p:pic>
        <p:nvPicPr>
          <p:cNvPr id="3" name="Obrázek 2" descr="Obsah obrázku klipart, vozík, ilustrace, design&#10;&#10;Obsah generovaný pomocí AI může být nesprávný.">
            <a:extLst>
              <a:ext uri="{FF2B5EF4-FFF2-40B4-BE49-F238E27FC236}">
                <a16:creationId xmlns:a16="http://schemas.microsoft.com/office/drawing/2014/main" id="{4FF81AEB-D1FA-40B6-9167-B3E3E742B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66" y="7315200"/>
            <a:ext cx="646336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96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76329-B330-3A9A-254E-E41D0C0D9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870F6044-27FD-4445-47F3-45E1BE868AE7}"/>
              </a:ext>
            </a:extLst>
          </p:cNvPr>
          <p:cNvSpPr txBox="1"/>
          <p:nvPr/>
        </p:nvSpPr>
        <p:spPr>
          <a:xfrm>
            <a:off x="0" y="-5473035"/>
            <a:ext cx="1149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dirty="0">
                <a:latin typeface="Arial Black" panose="020B0A04020102020204" pitchFamily="34" charset="0"/>
              </a:rPr>
              <a:t>CAN MONEY                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3600" b="1" i="1" dirty="0">
                <a:latin typeface="Arial Black" panose="020B0A04020102020204" pitchFamily="34" charset="0"/>
              </a:rPr>
              <a:t>Janda     Hejhal</a:t>
            </a:r>
            <a:endParaRPr lang="cs-CZ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762D59-FE4B-A8BF-51DD-029A2890DDF3}"/>
              </a:ext>
            </a:extLst>
          </p:cNvPr>
          <p:cNvSpPr txBox="1"/>
          <p:nvPr/>
        </p:nvSpPr>
        <p:spPr>
          <a:xfrm>
            <a:off x="0" y="-67768"/>
            <a:ext cx="575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WEALTH AND SECURITY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Wealth protection flat icon, symbolizing safeguarding assets and financial  security. Represents risk management, estate planning, and preserving wealth  for the future. 68104440 Vector Art at Vecteezy">
            <a:extLst>
              <a:ext uri="{FF2B5EF4-FFF2-40B4-BE49-F238E27FC236}">
                <a16:creationId xmlns:a16="http://schemas.microsoft.com/office/drawing/2014/main" id="{9CD386B5-382E-B26E-B2ED-EE381454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65" y="-10830334"/>
            <a:ext cx="644090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074C0A44-4AE6-6F34-2B3A-816C68586082}"/>
              </a:ext>
            </a:extLst>
          </p:cNvPr>
          <p:cNvSpPr/>
          <p:nvPr/>
        </p:nvSpPr>
        <p:spPr>
          <a:xfrm rot="5400000">
            <a:off x="123525" y="2976308"/>
            <a:ext cx="1251284" cy="9053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6CD46E9-F2DB-5E6E-B8F2-7AA8935F0BE9}"/>
              </a:ext>
            </a:extLst>
          </p:cNvPr>
          <p:cNvSpPr txBox="1"/>
          <p:nvPr/>
        </p:nvSpPr>
        <p:spPr>
          <a:xfrm>
            <a:off x="-22458" y="1524028"/>
            <a:ext cx="575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STATISTICS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4F6C17D-8771-8AC3-99D1-913EDD079AA3}"/>
              </a:ext>
            </a:extLst>
          </p:cNvPr>
          <p:cNvSpPr txBox="1"/>
          <p:nvPr/>
        </p:nvSpPr>
        <p:spPr>
          <a:xfrm>
            <a:off x="1201859" y="2705725"/>
            <a:ext cx="575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latin typeface="Arial Black" panose="020B0A04020102020204" pitchFamily="34" charset="0"/>
              </a:rPr>
              <a:t>CONSUMER CULTURE</a:t>
            </a:r>
            <a:endParaRPr lang="cs-CZ" sz="1600" b="1" i="1" dirty="0">
              <a:latin typeface="Arial Black" panose="020B0A040201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5D8BBFB-FAAB-3BE3-DA3C-4CDC0E94F9E8}"/>
              </a:ext>
            </a:extLst>
          </p:cNvPr>
          <p:cNvSpPr txBox="1"/>
          <p:nvPr/>
        </p:nvSpPr>
        <p:spPr>
          <a:xfrm>
            <a:off x="-5616" y="4564531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OVERWORKING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FF3728A-05AB-9CEE-6015-7DD53FA03A86}"/>
              </a:ext>
            </a:extLst>
          </p:cNvPr>
          <p:cNvSpPr txBox="1"/>
          <p:nvPr/>
        </p:nvSpPr>
        <p:spPr>
          <a:xfrm>
            <a:off x="-5615" y="5660602"/>
            <a:ext cx="5751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MONEY IS NOT ENOUGH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0168E69-69B7-681C-385F-91B2748613ED}"/>
              </a:ext>
            </a:extLst>
          </p:cNvPr>
          <p:cNvSpPr txBox="1"/>
          <p:nvPr/>
        </p:nvSpPr>
        <p:spPr>
          <a:xfrm>
            <a:off x="-11230" y="7489219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CONCLUSION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 descr="Obsah obrázku Grafika, klipart, grafický design, diagram&#10;&#10;Obsah generovaný pomocí AI může být nesprávný.">
            <a:extLst>
              <a:ext uri="{FF2B5EF4-FFF2-40B4-BE49-F238E27FC236}">
                <a16:creationId xmlns:a16="http://schemas.microsoft.com/office/drawing/2014/main" id="{BE346419-9CD3-616F-29C5-F09B49B2F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5" y="-9605214"/>
            <a:ext cx="6452135" cy="7315200"/>
          </a:xfrm>
          <a:prstGeom prst="rect">
            <a:avLst/>
          </a:prstGeom>
        </p:spPr>
      </p:pic>
      <p:pic>
        <p:nvPicPr>
          <p:cNvPr id="3" name="Obrázek 2" descr="Obsah obrázku klipart, vozík, ilustrace, design&#10;&#10;Obsah generovaný pomocí AI může být nesprávný.">
            <a:extLst>
              <a:ext uri="{FF2B5EF4-FFF2-40B4-BE49-F238E27FC236}">
                <a16:creationId xmlns:a16="http://schemas.microsoft.com/office/drawing/2014/main" id="{F4353CA0-5D35-278F-2A69-AE1BE49DA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5" y="0"/>
            <a:ext cx="6452134" cy="7315200"/>
          </a:xfrm>
          <a:prstGeom prst="rect">
            <a:avLst/>
          </a:prstGeom>
        </p:spPr>
      </p:pic>
      <p:pic>
        <p:nvPicPr>
          <p:cNvPr id="4" name="Obrázek 3" descr="Obsah obrázku klipart, emotikona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5C6EC1E2-8601-D03F-E5FB-9FC1ABD5F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4" y="7315199"/>
            <a:ext cx="6463366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8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FE47F-3DA8-4C8D-0725-353261F71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2733F183-5D53-7B91-2B67-979AA6F7426A}"/>
              </a:ext>
            </a:extLst>
          </p:cNvPr>
          <p:cNvSpPr txBox="1"/>
          <p:nvPr/>
        </p:nvSpPr>
        <p:spPr>
          <a:xfrm>
            <a:off x="0" y="-5473035"/>
            <a:ext cx="1149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dirty="0">
                <a:latin typeface="Arial Black" panose="020B0A04020102020204" pitchFamily="34" charset="0"/>
              </a:rPr>
              <a:t>CAN MONEY                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3600" b="1" i="1" dirty="0">
                <a:latin typeface="Arial Black" panose="020B0A04020102020204" pitchFamily="34" charset="0"/>
              </a:rPr>
              <a:t>Janda     Hejhal</a:t>
            </a:r>
            <a:endParaRPr lang="cs-CZ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736412-AA59-38B1-FC95-47B1B45299A2}"/>
              </a:ext>
            </a:extLst>
          </p:cNvPr>
          <p:cNvSpPr txBox="1"/>
          <p:nvPr/>
        </p:nvSpPr>
        <p:spPr>
          <a:xfrm>
            <a:off x="22458" y="-1468428"/>
            <a:ext cx="575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WEALTH AND SECURITY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Wealth protection flat icon, symbolizing safeguarding assets and financial  security. Represents risk management, estate planning, and preserving wealth  for the future. 68104440 Vector Art at Vecteezy">
            <a:extLst>
              <a:ext uri="{FF2B5EF4-FFF2-40B4-BE49-F238E27FC236}">
                <a16:creationId xmlns:a16="http://schemas.microsoft.com/office/drawing/2014/main" id="{B82A3A70-8936-E5D6-5B97-659AFE0F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65" y="-10830334"/>
            <a:ext cx="644090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DC82082E-E9C1-D4F2-591A-80144C846F61}"/>
              </a:ext>
            </a:extLst>
          </p:cNvPr>
          <p:cNvSpPr/>
          <p:nvPr/>
        </p:nvSpPr>
        <p:spPr>
          <a:xfrm rot="5400000">
            <a:off x="123525" y="2976308"/>
            <a:ext cx="1251284" cy="9053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FD9370E-55EB-F1C9-21C8-AD0B3C5F3083}"/>
              </a:ext>
            </a:extLst>
          </p:cNvPr>
          <p:cNvSpPr txBox="1"/>
          <p:nvPr/>
        </p:nvSpPr>
        <p:spPr>
          <a:xfrm>
            <a:off x="0" y="123368"/>
            <a:ext cx="575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STATISTICS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0A1D1F7-42BA-4D99-97D7-8C6836D70C01}"/>
              </a:ext>
            </a:extLst>
          </p:cNvPr>
          <p:cNvSpPr txBox="1"/>
          <p:nvPr/>
        </p:nvSpPr>
        <p:spPr>
          <a:xfrm>
            <a:off x="-35189" y="1098109"/>
            <a:ext cx="575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CONSUMER CULTURE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4F291C2-8250-C14A-E6AA-EF6D8856838E}"/>
              </a:ext>
            </a:extLst>
          </p:cNvPr>
          <p:cNvSpPr txBox="1"/>
          <p:nvPr/>
        </p:nvSpPr>
        <p:spPr>
          <a:xfrm>
            <a:off x="16843" y="4259942"/>
            <a:ext cx="5751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MONEY IS NOT ENOUGH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B449D35-2DA3-24B5-BE63-0B92A908ECC3}"/>
              </a:ext>
            </a:extLst>
          </p:cNvPr>
          <p:cNvSpPr txBox="1"/>
          <p:nvPr/>
        </p:nvSpPr>
        <p:spPr>
          <a:xfrm>
            <a:off x="11228" y="6088559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CONCLUSION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 descr="Obsah obrázku Grafika, klipart, grafický design, diagram&#10;&#10;Obsah generovaný pomocí AI může být nesprávný.">
            <a:extLst>
              <a:ext uri="{FF2B5EF4-FFF2-40B4-BE49-F238E27FC236}">
                <a16:creationId xmlns:a16="http://schemas.microsoft.com/office/drawing/2014/main" id="{E2F9576E-0705-0DFA-C3B7-0D9DA5292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5" y="-9605214"/>
            <a:ext cx="6452135" cy="7315200"/>
          </a:xfrm>
          <a:prstGeom prst="rect">
            <a:avLst/>
          </a:prstGeom>
        </p:spPr>
      </p:pic>
      <p:pic>
        <p:nvPicPr>
          <p:cNvPr id="3" name="Obrázek 2" descr="Obsah obrázku klipart, vozík, ilustrace, design&#10;&#10;Obsah generovaný pomocí AI může být nesprávný.">
            <a:extLst>
              <a:ext uri="{FF2B5EF4-FFF2-40B4-BE49-F238E27FC236}">
                <a16:creationId xmlns:a16="http://schemas.microsoft.com/office/drawing/2014/main" id="{C6DBD2DF-72DA-3D7B-1B98-4C0CD05EA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31" y="-9146767"/>
            <a:ext cx="6452134" cy="7315200"/>
          </a:xfrm>
          <a:prstGeom prst="rect">
            <a:avLst/>
          </a:prstGeom>
        </p:spPr>
      </p:pic>
      <p:pic>
        <p:nvPicPr>
          <p:cNvPr id="4" name="Obrázek 3" descr="Obsah obrázku klipart, emotikona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28169D9D-C266-BB24-212E-F408DE900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5" y="0"/>
            <a:ext cx="6463366" cy="731519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D9D6D81-FEB4-24D5-FE98-D4A6628AB6C8}"/>
              </a:ext>
            </a:extLst>
          </p:cNvPr>
          <p:cNvSpPr txBox="1"/>
          <p:nvPr/>
        </p:nvSpPr>
        <p:spPr>
          <a:xfrm>
            <a:off x="1162556" y="3044279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latin typeface="Arial Black" panose="020B0A04020102020204" pitchFamily="34" charset="0"/>
              </a:rPr>
              <a:t>OVERWORKING</a:t>
            </a:r>
            <a:endParaRPr lang="cs-CZ" sz="1600" b="1" i="1" dirty="0">
              <a:latin typeface="Arial Black" panose="020B0A04020102020204" pitchFamily="34" charset="0"/>
            </a:endParaRPr>
          </a:p>
        </p:txBody>
      </p:sp>
      <p:pic>
        <p:nvPicPr>
          <p:cNvPr id="6" name="Obrázek 5" descr="Obsah obrázku kresba, klipart, emotikona, Kreslený film&#10;&#10;Obsah generovaný pomocí AI může být nesprávný.">
            <a:extLst>
              <a:ext uri="{FF2B5EF4-FFF2-40B4-BE49-F238E27FC236}">
                <a16:creationId xmlns:a16="http://schemas.microsoft.com/office/drawing/2014/main" id="{8FF74788-040A-2D98-499B-72EDE4B056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05" y="7315198"/>
            <a:ext cx="6476096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4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D28E-D69C-E850-FDFA-22E170C75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9FA25DBD-FA67-257E-A6C1-F7C7A5719BDF}"/>
              </a:ext>
            </a:extLst>
          </p:cNvPr>
          <p:cNvSpPr txBox="1"/>
          <p:nvPr/>
        </p:nvSpPr>
        <p:spPr>
          <a:xfrm>
            <a:off x="0" y="-5473035"/>
            <a:ext cx="1149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dirty="0">
                <a:latin typeface="Arial Black" panose="020B0A04020102020204" pitchFamily="34" charset="0"/>
              </a:rPr>
              <a:t>CAN MONEY                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3600" b="1" i="1" dirty="0">
                <a:latin typeface="Arial Black" panose="020B0A04020102020204" pitchFamily="34" charset="0"/>
              </a:rPr>
              <a:t>Janda     Hejhal</a:t>
            </a:r>
            <a:endParaRPr lang="cs-CZ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0299BF5-4FDB-86BD-F23D-5E94A6A4CAB9}"/>
              </a:ext>
            </a:extLst>
          </p:cNvPr>
          <p:cNvSpPr txBox="1"/>
          <p:nvPr/>
        </p:nvSpPr>
        <p:spPr>
          <a:xfrm>
            <a:off x="142473" y="-2868603"/>
            <a:ext cx="575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WEALTH AND SECURITY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Wealth protection flat icon, symbolizing safeguarding assets and financial  security. Represents risk management, estate planning, and preserving wealth  for the future. 68104440 Vector Art at Vecteezy">
            <a:extLst>
              <a:ext uri="{FF2B5EF4-FFF2-40B4-BE49-F238E27FC236}">
                <a16:creationId xmlns:a16="http://schemas.microsoft.com/office/drawing/2014/main" id="{77E54029-8801-48A7-5173-D7ECCCE1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65" y="-10830334"/>
            <a:ext cx="644090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DF71513F-53F6-728C-F4D4-830D83AAFB60}"/>
              </a:ext>
            </a:extLst>
          </p:cNvPr>
          <p:cNvSpPr/>
          <p:nvPr/>
        </p:nvSpPr>
        <p:spPr>
          <a:xfrm rot="5400000">
            <a:off x="123525" y="2976308"/>
            <a:ext cx="1251284" cy="9053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34DFE54-3FAF-6DD9-528B-8522555B843A}"/>
              </a:ext>
            </a:extLst>
          </p:cNvPr>
          <p:cNvSpPr txBox="1"/>
          <p:nvPr/>
        </p:nvSpPr>
        <p:spPr>
          <a:xfrm>
            <a:off x="120015" y="-1276807"/>
            <a:ext cx="575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STATISTICS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F66AD3F-5515-FD86-3D7D-2FAFA1466932}"/>
              </a:ext>
            </a:extLst>
          </p:cNvPr>
          <p:cNvSpPr txBox="1"/>
          <p:nvPr/>
        </p:nvSpPr>
        <p:spPr>
          <a:xfrm>
            <a:off x="0" y="-7262"/>
            <a:ext cx="575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CONSUMER CULTURE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FE2D4F2-2450-9025-CC5D-ECA26E90BB75}"/>
              </a:ext>
            </a:extLst>
          </p:cNvPr>
          <p:cNvSpPr txBox="1"/>
          <p:nvPr/>
        </p:nvSpPr>
        <p:spPr>
          <a:xfrm>
            <a:off x="131243" y="4688384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CONCLUSION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 descr="Obsah obrázku Grafika, klipart, grafický design, diagram&#10;&#10;Obsah generovaný pomocí AI může být nesprávný.">
            <a:extLst>
              <a:ext uri="{FF2B5EF4-FFF2-40B4-BE49-F238E27FC236}">
                <a16:creationId xmlns:a16="http://schemas.microsoft.com/office/drawing/2014/main" id="{F9A564E9-E897-8696-F05A-65ABDD165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5" y="-9605214"/>
            <a:ext cx="6452135" cy="7315200"/>
          </a:xfrm>
          <a:prstGeom prst="rect">
            <a:avLst/>
          </a:prstGeom>
        </p:spPr>
      </p:pic>
      <p:pic>
        <p:nvPicPr>
          <p:cNvPr id="3" name="Obrázek 2" descr="Obsah obrázku klipart, vozík, ilustrace, design&#10;&#10;Obsah generovaný pomocí AI může být nesprávný.">
            <a:extLst>
              <a:ext uri="{FF2B5EF4-FFF2-40B4-BE49-F238E27FC236}">
                <a16:creationId xmlns:a16="http://schemas.microsoft.com/office/drawing/2014/main" id="{AF7B47A5-B0A3-8B04-E35D-432DCB7BD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31" y="-9146767"/>
            <a:ext cx="6452134" cy="7315200"/>
          </a:xfrm>
          <a:prstGeom prst="rect">
            <a:avLst/>
          </a:prstGeom>
        </p:spPr>
      </p:pic>
      <p:pic>
        <p:nvPicPr>
          <p:cNvPr id="4" name="Obrázek 3" descr="Obsah obrázku klipart, emotikona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2B0D7068-313D-1B76-DC79-39C3B1C54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09" y="-7772397"/>
            <a:ext cx="6463366" cy="7315199"/>
          </a:xfrm>
          <a:prstGeom prst="rect">
            <a:avLst/>
          </a:prstGeom>
        </p:spPr>
      </p:pic>
      <p:pic>
        <p:nvPicPr>
          <p:cNvPr id="6" name="Obrázek 5" descr="Obsah obrázku kresba, klipart, emotikona, Kreslený film&#10;&#10;Obsah generovaný pomocí AI může být nesprávný.">
            <a:extLst>
              <a:ext uri="{FF2B5EF4-FFF2-40B4-BE49-F238E27FC236}">
                <a16:creationId xmlns:a16="http://schemas.microsoft.com/office/drawing/2014/main" id="{2EE0057D-53E8-58A9-E748-6D8874472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50" y="-21878"/>
            <a:ext cx="6476096" cy="731519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F2FF4097-C3DF-4CCA-60B5-99FCC2B342A1}"/>
              </a:ext>
            </a:extLst>
          </p:cNvPr>
          <p:cNvSpPr txBox="1"/>
          <p:nvPr/>
        </p:nvSpPr>
        <p:spPr>
          <a:xfrm>
            <a:off x="-1" y="1762513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OVERWORKING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38AA6C-A675-B366-A138-4052F94ACD2A}"/>
              </a:ext>
            </a:extLst>
          </p:cNvPr>
          <p:cNvSpPr txBox="1"/>
          <p:nvPr/>
        </p:nvSpPr>
        <p:spPr>
          <a:xfrm>
            <a:off x="1201859" y="2705725"/>
            <a:ext cx="5751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latin typeface="Arial Black" panose="020B0A04020102020204" pitchFamily="34" charset="0"/>
              </a:rPr>
              <a:t>MONEY IS NOT ENOUGH</a:t>
            </a:r>
            <a:endParaRPr lang="cs-CZ" sz="1600" b="1" i="1" dirty="0">
              <a:latin typeface="Arial Black" panose="020B0A04020102020204" pitchFamily="34" charset="0"/>
            </a:endParaRPr>
          </a:p>
        </p:txBody>
      </p:sp>
      <p:pic>
        <p:nvPicPr>
          <p:cNvPr id="7" name="Obrázek 6" descr="Obsah obrázku symbol, Písmo, logo, klipart&#10;&#10;Obsah generovaný pomocí AI může být nesprávný.">
            <a:extLst>
              <a:ext uri="{FF2B5EF4-FFF2-40B4-BE49-F238E27FC236}">
                <a16:creationId xmlns:a16="http://schemas.microsoft.com/office/drawing/2014/main" id="{B074E2F6-5B64-865D-AD3A-5470B2F70C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550" y="7293320"/>
            <a:ext cx="6476096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50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3466E-64E0-C030-28F3-22565C951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ymbol, Písmo, logo, klipart&#10;&#10;Obsah generovaný pomocí AI může být nesprávný.">
            <a:extLst>
              <a:ext uri="{FF2B5EF4-FFF2-40B4-BE49-F238E27FC236}">
                <a16:creationId xmlns:a16="http://schemas.microsoft.com/office/drawing/2014/main" id="{F478C69E-2A0C-0934-528D-67CD836B9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4" y="-21234"/>
            <a:ext cx="6476096" cy="73151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2F897C1-0A6A-EAF1-9D87-B56C05162FD3}"/>
              </a:ext>
            </a:extLst>
          </p:cNvPr>
          <p:cNvSpPr txBox="1"/>
          <p:nvPr/>
        </p:nvSpPr>
        <p:spPr>
          <a:xfrm>
            <a:off x="0" y="-5473035"/>
            <a:ext cx="1149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dirty="0">
                <a:latin typeface="Arial Black" panose="020B0A04020102020204" pitchFamily="34" charset="0"/>
              </a:rPr>
              <a:t>CAN MONEY                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3600" b="1" i="1" dirty="0">
                <a:latin typeface="Arial Black" panose="020B0A04020102020204" pitchFamily="34" charset="0"/>
              </a:rPr>
              <a:t>Janda     Hejhal</a:t>
            </a:r>
            <a:endParaRPr lang="cs-CZ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52009E-1462-48B9-59D7-F5FD15D2D6CB}"/>
              </a:ext>
            </a:extLst>
          </p:cNvPr>
          <p:cNvSpPr txBox="1"/>
          <p:nvPr/>
        </p:nvSpPr>
        <p:spPr>
          <a:xfrm>
            <a:off x="142473" y="-4402430"/>
            <a:ext cx="575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WEALTH AND SECURITY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Wealth protection flat icon, symbolizing safeguarding assets and financial  security. Represents risk management, estate planning, and preserving wealth  for the future. 68104440 Vector Art at Vecteezy">
            <a:extLst>
              <a:ext uri="{FF2B5EF4-FFF2-40B4-BE49-F238E27FC236}">
                <a16:creationId xmlns:a16="http://schemas.microsoft.com/office/drawing/2014/main" id="{CB1B0030-441D-1668-ACF4-614014D6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65" y="-10830334"/>
            <a:ext cx="644090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A339FF80-9C67-A30F-EE99-BD906ADB25F6}"/>
              </a:ext>
            </a:extLst>
          </p:cNvPr>
          <p:cNvSpPr/>
          <p:nvPr/>
        </p:nvSpPr>
        <p:spPr>
          <a:xfrm rot="5400000">
            <a:off x="123525" y="2976308"/>
            <a:ext cx="1251284" cy="9053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C42FCE4-F8A9-7375-42A0-D00947D82FD0}"/>
              </a:ext>
            </a:extLst>
          </p:cNvPr>
          <p:cNvSpPr txBox="1"/>
          <p:nvPr/>
        </p:nvSpPr>
        <p:spPr>
          <a:xfrm>
            <a:off x="120015" y="-2810634"/>
            <a:ext cx="575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STATISTICS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FA0F349-4CBA-5D05-0145-CC19D8F94194}"/>
              </a:ext>
            </a:extLst>
          </p:cNvPr>
          <p:cNvSpPr txBox="1"/>
          <p:nvPr/>
        </p:nvSpPr>
        <p:spPr>
          <a:xfrm>
            <a:off x="0" y="-1541089"/>
            <a:ext cx="575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CONSUMER CULTURE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E1139B-DC3A-BB63-AC1A-D23B2C0592D3}"/>
              </a:ext>
            </a:extLst>
          </p:cNvPr>
          <p:cNvSpPr txBox="1"/>
          <p:nvPr/>
        </p:nvSpPr>
        <p:spPr>
          <a:xfrm>
            <a:off x="1201859" y="3044279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latin typeface="Arial Black" panose="020B0A04020102020204" pitchFamily="34" charset="0"/>
              </a:rPr>
              <a:t>CONCLUSION</a:t>
            </a:r>
            <a:endParaRPr lang="cs-CZ" sz="1600" b="1" i="1" dirty="0">
              <a:latin typeface="Arial Black" panose="020B0A04020102020204" pitchFamily="34" charset="0"/>
            </a:endParaRPr>
          </a:p>
        </p:txBody>
      </p:sp>
      <p:pic>
        <p:nvPicPr>
          <p:cNvPr id="5" name="Obrázek 4" descr="Obsah obrázku Grafika, klipart, grafický design, diagram&#10;&#10;Obsah generovaný pomocí AI může být nesprávný.">
            <a:extLst>
              <a:ext uri="{FF2B5EF4-FFF2-40B4-BE49-F238E27FC236}">
                <a16:creationId xmlns:a16="http://schemas.microsoft.com/office/drawing/2014/main" id="{75FC90B2-5D0F-8B55-610D-5800E393A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5" y="-9605214"/>
            <a:ext cx="6452135" cy="7315200"/>
          </a:xfrm>
          <a:prstGeom prst="rect">
            <a:avLst/>
          </a:prstGeom>
        </p:spPr>
      </p:pic>
      <p:pic>
        <p:nvPicPr>
          <p:cNvPr id="3" name="Obrázek 2" descr="Obsah obrázku klipart, vozík, ilustrace, design&#10;&#10;Obsah generovaný pomocí AI může být nesprávný.">
            <a:extLst>
              <a:ext uri="{FF2B5EF4-FFF2-40B4-BE49-F238E27FC236}">
                <a16:creationId xmlns:a16="http://schemas.microsoft.com/office/drawing/2014/main" id="{75AB3185-ED27-0C1A-E4DA-4650F6A73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31" y="-9146767"/>
            <a:ext cx="6452134" cy="7315200"/>
          </a:xfrm>
          <a:prstGeom prst="rect">
            <a:avLst/>
          </a:prstGeom>
        </p:spPr>
      </p:pic>
      <p:pic>
        <p:nvPicPr>
          <p:cNvPr id="4" name="Obrázek 3" descr="Obsah obrázku klipart, emotikona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4430E787-2951-8EA3-2EC3-9FCA28C89A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09" y="-7772397"/>
            <a:ext cx="6463366" cy="7315199"/>
          </a:xfrm>
          <a:prstGeom prst="rect">
            <a:avLst/>
          </a:prstGeom>
        </p:spPr>
      </p:pic>
      <p:pic>
        <p:nvPicPr>
          <p:cNvPr id="6" name="Obrázek 5" descr="Obsah obrázku kresba, klipart, emotikona, Kreslený film&#10;&#10;Obsah generovaný pomocí AI může být nesprávný.">
            <a:extLst>
              <a:ext uri="{FF2B5EF4-FFF2-40B4-BE49-F238E27FC236}">
                <a16:creationId xmlns:a16="http://schemas.microsoft.com/office/drawing/2014/main" id="{8D1CFD42-1EEE-422A-1E7A-11F601DC4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08" y="-8036911"/>
            <a:ext cx="6476096" cy="731519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93A9CD70-DD40-FAC5-CB6D-18C88AD3AE84}"/>
              </a:ext>
            </a:extLst>
          </p:cNvPr>
          <p:cNvSpPr txBox="1"/>
          <p:nvPr/>
        </p:nvSpPr>
        <p:spPr>
          <a:xfrm>
            <a:off x="-1" y="228686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OVERWORKING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020839A-465A-1B16-1B4B-98C9530B543F}"/>
              </a:ext>
            </a:extLst>
          </p:cNvPr>
          <p:cNvSpPr txBox="1"/>
          <p:nvPr/>
        </p:nvSpPr>
        <p:spPr>
          <a:xfrm>
            <a:off x="0" y="1091630"/>
            <a:ext cx="5751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MONEY IS NOT ENOUGH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BB3B62-7527-98D0-6C5F-8B41C91256A2}"/>
              </a:ext>
            </a:extLst>
          </p:cNvPr>
          <p:cNvSpPr txBox="1"/>
          <p:nvPr/>
        </p:nvSpPr>
        <p:spPr>
          <a:xfrm>
            <a:off x="0" y="8406829"/>
            <a:ext cx="110253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>
                <a:latin typeface="Arial Black" panose="020B0A04020102020204" pitchFamily="34" charset="0"/>
              </a:rPr>
              <a:t>DO </a:t>
            </a:r>
            <a:r>
              <a:rPr lang="cs-CZ" sz="4800" b="1" i="1" dirty="0">
                <a:latin typeface="Arial Black" panose="020B0A04020102020204" pitchFamily="34" charset="0"/>
              </a:rPr>
              <a:t>YOU</a:t>
            </a:r>
            <a:r>
              <a:rPr lang="cs-CZ" sz="4000" b="1" i="1" dirty="0">
                <a:latin typeface="Arial Black" panose="020B0A04020102020204" pitchFamily="34" charset="0"/>
              </a:rPr>
              <a:t> THINK THAT MONEY CAN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4000" b="1" i="1" dirty="0">
                <a:latin typeface="Arial Black" panose="020B0A04020102020204" pitchFamily="34" charset="0"/>
              </a:rPr>
              <a:t>AT WHAT POINT IN YOUR LIFE DID MONEY MAKE YOU THE HAPPIEST?</a:t>
            </a:r>
            <a:endParaRPr lang="cs-CZ" sz="14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94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F6940-1C0F-0DBF-8B47-FAE1248D2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ymbol, Písmo, logo, klipart&#10;&#10;Obsah generovaný pomocí AI může být nesprávný.">
            <a:extLst>
              <a:ext uri="{FF2B5EF4-FFF2-40B4-BE49-F238E27FC236}">
                <a16:creationId xmlns:a16="http://schemas.microsoft.com/office/drawing/2014/main" id="{F65FA244-019E-F170-1230-0FF1509A7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54" y="-7610785"/>
            <a:ext cx="6476096" cy="73151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F692077-634F-1B14-A886-22236EBCED03}"/>
              </a:ext>
            </a:extLst>
          </p:cNvPr>
          <p:cNvSpPr txBox="1"/>
          <p:nvPr/>
        </p:nvSpPr>
        <p:spPr>
          <a:xfrm>
            <a:off x="0" y="-5473035"/>
            <a:ext cx="1149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i="1" dirty="0">
                <a:latin typeface="Arial Black" panose="020B0A04020102020204" pitchFamily="34" charset="0"/>
              </a:rPr>
              <a:t>CAN MONEY                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3600" b="1" i="1" dirty="0">
                <a:latin typeface="Arial Black" panose="020B0A04020102020204" pitchFamily="34" charset="0"/>
              </a:rPr>
              <a:t>Janda     Hejhal</a:t>
            </a:r>
            <a:endParaRPr lang="cs-CZ" sz="3200" b="1" i="1" dirty="0">
              <a:latin typeface="Arial Black" panose="020B0A040201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4DE1BD-6846-0612-0135-CFA70173B958}"/>
              </a:ext>
            </a:extLst>
          </p:cNvPr>
          <p:cNvSpPr txBox="1"/>
          <p:nvPr/>
        </p:nvSpPr>
        <p:spPr>
          <a:xfrm>
            <a:off x="56899" y="-8702893"/>
            <a:ext cx="5751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WEALTH AND SECURITY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30" name="Picture 6" descr="Wealth protection flat icon, symbolizing safeguarding assets and financial  security. Represents risk management, estate planning, and preserving wealth  for the future. 68104440 Vector Art at Vecteezy">
            <a:extLst>
              <a:ext uri="{FF2B5EF4-FFF2-40B4-BE49-F238E27FC236}">
                <a16:creationId xmlns:a16="http://schemas.microsoft.com/office/drawing/2014/main" id="{46D3EDFB-CCCA-816B-6CA0-0B311BAD1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865" y="-10830334"/>
            <a:ext cx="644090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vnoramenný trojúhelník 12">
            <a:extLst>
              <a:ext uri="{FF2B5EF4-FFF2-40B4-BE49-F238E27FC236}">
                <a16:creationId xmlns:a16="http://schemas.microsoft.com/office/drawing/2014/main" id="{5EAC8D87-B861-F7A4-B3DE-F58FD3B7F8B2}"/>
              </a:ext>
            </a:extLst>
          </p:cNvPr>
          <p:cNvSpPr/>
          <p:nvPr/>
        </p:nvSpPr>
        <p:spPr>
          <a:xfrm rot="5400000">
            <a:off x="123525" y="2976308"/>
            <a:ext cx="1251284" cy="905384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770AAA0-E5FD-3C94-4305-6EC50E33C93D}"/>
              </a:ext>
            </a:extLst>
          </p:cNvPr>
          <p:cNvSpPr txBox="1"/>
          <p:nvPr/>
        </p:nvSpPr>
        <p:spPr>
          <a:xfrm>
            <a:off x="34441" y="-7111097"/>
            <a:ext cx="5751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STATISTICS</a:t>
            </a:r>
            <a:endParaRPr lang="cs-CZ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67A4CB25-27B4-377C-900A-929222DF717C}"/>
              </a:ext>
            </a:extLst>
          </p:cNvPr>
          <p:cNvSpPr txBox="1"/>
          <p:nvPr/>
        </p:nvSpPr>
        <p:spPr>
          <a:xfrm>
            <a:off x="-85574" y="-5841552"/>
            <a:ext cx="5751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CONSUMER CULTURE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C1514FB-3E25-EEBD-233E-ADFD4D275541}"/>
              </a:ext>
            </a:extLst>
          </p:cNvPr>
          <p:cNvSpPr txBox="1"/>
          <p:nvPr/>
        </p:nvSpPr>
        <p:spPr>
          <a:xfrm>
            <a:off x="-85575" y="-1373120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CONCLUSION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ázek 4" descr="Obsah obrázku Grafika, klipart, grafický design, diagram&#10;&#10;Obsah generovaný pomocí AI může být nesprávný.">
            <a:extLst>
              <a:ext uri="{FF2B5EF4-FFF2-40B4-BE49-F238E27FC236}">
                <a16:creationId xmlns:a16="http://schemas.microsoft.com/office/drawing/2014/main" id="{D6C4456D-B0F0-2B5A-72D6-EC55F0F9B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35" y="-9605214"/>
            <a:ext cx="6452135" cy="7315200"/>
          </a:xfrm>
          <a:prstGeom prst="rect">
            <a:avLst/>
          </a:prstGeom>
        </p:spPr>
      </p:pic>
      <p:pic>
        <p:nvPicPr>
          <p:cNvPr id="3" name="Obrázek 2" descr="Obsah obrázku klipart, vozík, ilustrace, design&#10;&#10;Obsah generovaný pomocí AI může být nesprávný.">
            <a:extLst>
              <a:ext uri="{FF2B5EF4-FFF2-40B4-BE49-F238E27FC236}">
                <a16:creationId xmlns:a16="http://schemas.microsoft.com/office/drawing/2014/main" id="{E0402DF6-56D2-795E-04B4-C8BA4704A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31" y="-9146767"/>
            <a:ext cx="6452134" cy="7315200"/>
          </a:xfrm>
          <a:prstGeom prst="rect">
            <a:avLst/>
          </a:prstGeom>
        </p:spPr>
      </p:pic>
      <p:pic>
        <p:nvPicPr>
          <p:cNvPr id="4" name="Obrázek 3" descr="Obsah obrázku klipart, emotikona, kreslené, ilustrace&#10;&#10;Obsah generovaný pomocí AI může být nesprávný.">
            <a:extLst>
              <a:ext uri="{FF2B5EF4-FFF2-40B4-BE49-F238E27FC236}">
                <a16:creationId xmlns:a16="http://schemas.microsoft.com/office/drawing/2014/main" id="{245E650F-412D-C43F-B60A-3EB1CB3E60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09" y="-7772397"/>
            <a:ext cx="6463366" cy="7315199"/>
          </a:xfrm>
          <a:prstGeom prst="rect">
            <a:avLst/>
          </a:prstGeom>
        </p:spPr>
      </p:pic>
      <p:pic>
        <p:nvPicPr>
          <p:cNvPr id="6" name="Obrázek 5" descr="Obsah obrázku kresba, klipart, emotikona, Kreslený film&#10;&#10;Obsah generovaný pomocí AI může být nesprávný.">
            <a:extLst>
              <a:ext uri="{FF2B5EF4-FFF2-40B4-BE49-F238E27FC236}">
                <a16:creationId xmlns:a16="http://schemas.microsoft.com/office/drawing/2014/main" id="{33067EC7-6CEF-FDF5-4CF1-2B8986845D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08" y="-8036911"/>
            <a:ext cx="6476096" cy="731519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627C74E-4356-F2AD-0B86-B23400598D38}"/>
              </a:ext>
            </a:extLst>
          </p:cNvPr>
          <p:cNvSpPr txBox="1"/>
          <p:nvPr/>
        </p:nvSpPr>
        <p:spPr>
          <a:xfrm>
            <a:off x="-85575" y="-4071777"/>
            <a:ext cx="5751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OVERWORKING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F75022F-71C9-C61B-1014-39FE014CDF47}"/>
              </a:ext>
            </a:extLst>
          </p:cNvPr>
          <p:cNvSpPr txBox="1"/>
          <p:nvPr/>
        </p:nvSpPr>
        <p:spPr>
          <a:xfrm>
            <a:off x="-85574" y="-3208833"/>
            <a:ext cx="57510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i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MONEY IS NOT ENOUGH</a:t>
            </a:r>
            <a:endParaRPr lang="cs-CZ" sz="1600" b="1" i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998267-DD31-8946-32E9-BE7C7989B193}"/>
              </a:ext>
            </a:extLst>
          </p:cNvPr>
          <p:cNvSpPr txBox="1"/>
          <p:nvPr/>
        </p:nvSpPr>
        <p:spPr>
          <a:xfrm>
            <a:off x="1201860" y="1782396"/>
            <a:ext cx="106340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i="1" dirty="0">
                <a:latin typeface="Arial Black" panose="020B0A04020102020204" pitchFamily="34" charset="0"/>
              </a:rPr>
              <a:t>DO </a:t>
            </a:r>
            <a:r>
              <a:rPr lang="cs-CZ" sz="4800" b="1" i="1" dirty="0">
                <a:latin typeface="Arial Black" panose="020B0A04020102020204" pitchFamily="34" charset="0"/>
              </a:rPr>
              <a:t>YOU</a:t>
            </a:r>
            <a:r>
              <a:rPr lang="cs-CZ" sz="4000" b="1" i="1" dirty="0">
                <a:latin typeface="Arial Black" panose="020B0A04020102020204" pitchFamily="34" charset="0"/>
              </a:rPr>
              <a:t> THINK THAT MONEY CAN BUY HAPPINESS?</a:t>
            </a:r>
          </a:p>
          <a:p>
            <a:endParaRPr lang="cs-CZ" sz="4000" b="1" i="1" dirty="0">
              <a:latin typeface="Arial Black" panose="020B0A04020102020204" pitchFamily="34" charset="0"/>
            </a:endParaRPr>
          </a:p>
          <a:p>
            <a:r>
              <a:rPr lang="cs-CZ" sz="4000" b="1" i="1" dirty="0">
                <a:latin typeface="Arial Black" panose="020B0A04020102020204" pitchFamily="34" charset="0"/>
              </a:rPr>
              <a:t>AT WHAT POINT IN YOUR LIFE DID MONEY MAKE YOU THE HAPPIEST?</a:t>
            </a:r>
            <a:endParaRPr lang="cs-CZ" sz="14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21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196</Words>
  <Application>Microsoft Office PowerPoint</Application>
  <PresentationFormat>Širokoúhlá obrazovka</PresentationFormat>
  <Paragraphs>78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Arial Black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hejhal</dc:creator>
  <cp:lastModifiedBy>jakub hejhal</cp:lastModifiedBy>
  <cp:revision>1</cp:revision>
  <dcterms:created xsi:type="dcterms:W3CDTF">2025-11-18T15:32:24Z</dcterms:created>
  <dcterms:modified xsi:type="dcterms:W3CDTF">2025-11-18T18:56:29Z</dcterms:modified>
</cp:coreProperties>
</file>